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0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7086107-687C-42BA-A39B-0D3B3BEF6273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1F5821-FCCE-4A9D-89FA-D03721E7F921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086107-687C-42BA-A39B-0D3B3BEF6273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1F5821-FCCE-4A9D-89FA-D03721E7F921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086107-687C-42BA-A39B-0D3B3BEF6273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1F5821-FCCE-4A9D-89FA-D03721E7F921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086107-687C-42BA-A39B-0D3B3BEF6273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1F5821-FCCE-4A9D-89FA-D03721E7F921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086107-687C-42BA-A39B-0D3B3BEF6273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1F5821-FCCE-4A9D-89FA-D03721E7F921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086107-687C-42BA-A39B-0D3B3BEF6273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1F5821-FCCE-4A9D-89FA-D03721E7F921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086107-687C-42BA-A39B-0D3B3BEF6273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1F5821-FCCE-4A9D-89FA-D03721E7F921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086107-687C-42BA-A39B-0D3B3BEF6273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1F5821-FCCE-4A9D-89FA-D03721E7F921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086107-687C-42BA-A39B-0D3B3BEF6273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1F5821-FCCE-4A9D-89FA-D03721E7F921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7086107-687C-42BA-A39B-0D3B3BEF6273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1F5821-FCCE-4A9D-89FA-D03721E7F921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7086107-687C-42BA-A39B-0D3B3BEF6273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1F5821-FCCE-4A9D-89FA-D03721E7F921}" type="slidenum">
              <a:rPr lang="en-US" smtClean="0"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7086107-687C-42BA-A39B-0D3B3BEF6273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31F5821-FCCE-4A9D-89FA-D03721E7F921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Backuppers</a:t>
            </a:r>
            <a:endParaRPr lang="en-US" dirty="0"/>
          </a:p>
        </p:txBody>
      </p:sp>
      <p:pic>
        <p:nvPicPr>
          <p:cNvPr id="1026" name="Picture 2" descr="http://mediafunnel.com/wp-content/uploads/2012/03/facebook-timeline-fan-page-icon-1024x6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57" y="1524000"/>
            <a:ext cx="4321027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2.bp.blogspot.com/-_weMLfcJtzw/Tspm8pVDI3I/AAAAAAAAEXw/Kn70mNrN1_M/s1600/Blog%2Barchive%2B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838200"/>
            <a:ext cx="3524250" cy="454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V="1">
            <a:off x="1600200" y="4114800"/>
            <a:ext cx="76200" cy="152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638300" y="5638800"/>
            <a:ext cx="3238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-Work is already done for us</a:t>
            </a:r>
          </a:p>
          <a:p>
            <a:r>
              <a:rPr lang="en-US" sz="1200" dirty="0" smtClean="0"/>
              <a:t>-Lets us add photos, events, statuses</a:t>
            </a:r>
          </a:p>
          <a:p>
            <a:r>
              <a:rPr lang="en-US" sz="1200" dirty="0" smtClean="0"/>
              <a:t>-We can go back to add information</a:t>
            </a:r>
            <a:endParaRPr lang="en-US" sz="12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6172200" y="4876800"/>
            <a:ext cx="914400" cy="990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086600" y="57912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-Neatly sorted</a:t>
            </a:r>
          </a:p>
          <a:p>
            <a:r>
              <a:rPr lang="en-US" sz="1200" dirty="0" smtClean="0"/>
              <a:t>-Shows number of posts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0063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34</Words>
  <Application>Microsoft Office PowerPoint</Application>
  <PresentationFormat>Bildschirmpräsentation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Concourse</vt:lpstr>
      <vt:lpstr>The Backuppers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Backuppers</dc:title>
  <dc:creator>Jazmine</dc:creator>
  <cp:lastModifiedBy>Julia Goschke</cp:lastModifiedBy>
  <cp:revision>1</cp:revision>
  <dcterms:created xsi:type="dcterms:W3CDTF">2012-11-05T14:46:47Z</dcterms:created>
  <dcterms:modified xsi:type="dcterms:W3CDTF">2013-01-20T22:22:17Z</dcterms:modified>
</cp:coreProperties>
</file>