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30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761D3C5-DEB7-4D5D-B54D-88366E293D12}" type="datetimeFigureOut">
              <a:rPr lang="de-DE" smtClean="0"/>
              <a:t>20.01.2013</a:t>
            </a:fld>
            <a:endParaRPr lang="de-DE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E624CDE-2C30-4D1A-B002-3DE6E4F0AB3B}" type="slidenum">
              <a:rPr lang="de-DE" smtClean="0"/>
              <a:t>‹Nr.›</a:t>
            </a:fld>
            <a:endParaRPr lang="de-DE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D3C5-DEB7-4D5D-B54D-88366E293D12}" type="datetimeFigureOut">
              <a:rPr lang="de-DE" smtClean="0"/>
              <a:t>20.01.2013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24CDE-2C30-4D1A-B002-3DE6E4F0AB3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D3C5-DEB7-4D5D-B54D-88366E293D12}" type="datetimeFigureOut">
              <a:rPr lang="de-DE" smtClean="0"/>
              <a:t>20.01.2013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24CDE-2C30-4D1A-B002-3DE6E4F0AB3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D3C5-DEB7-4D5D-B54D-88366E293D12}" type="datetimeFigureOut">
              <a:rPr lang="de-DE" smtClean="0"/>
              <a:t>20.01.2013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24CDE-2C30-4D1A-B002-3DE6E4F0AB3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D3C5-DEB7-4D5D-B54D-88366E293D12}" type="datetimeFigureOut">
              <a:rPr lang="de-DE" smtClean="0"/>
              <a:t>20.01.2013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24CDE-2C30-4D1A-B002-3DE6E4F0AB3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D3C5-DEB7-4D5D-B54D-88366E293D12}" type="datetimeFigureOut">
              <a:rPr lang="de-DE" smtClean="0"/>
              <a:t>20.01.2013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24CDE-2C30-4D1A-B002-3DE6E4F0AB3B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D3C5-DEB7-4D5D-B54D-88366E293D12}" type="datetimeFigureOut">
              <a:rPr lang="de-DE" smtClean="0"/>
              <a:t>20.01.2013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24CDE-2C30-4D1A-B002-3DE6E4F0AB3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D3C5-DEB7-4D5D-B54D-88366E293D12}" type="datetimeFigureOut">
              <a:rPr lang="de-DE" smtClean="0"/>
              <a:t>20.01.2013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24CDE-2C30-4D1A-B002-3DE6E4F0AB3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D3C5-DEB7-4D5D-B54D-88366E293D12}" type="datetimeFigureOut">
              <a:rPr lang="de-DE" smtClean="0"/>
              <a:t>20.01.2013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24CDE-2C30-4D1A-B002-3DE6E4F0AB3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D3C5-DEB7-4D5D-B54D-88366E293D12}" type="datetimeFigureOut">
              <a:rPr lang="de-DE" smtClean="0"/>
              <a:t>20.01.2013</a:t>
            </a:fld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24CDE-2C30-4D1A-B002-3DE6E4F0AB3B}" type="slidenum">
              <a:rPr lang="de-DE" smtClean="0"/>
              <a:t>‹Nr.›</a:t>
            </a:fld>
            <a:endParaRPr lang="de-DE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D3C5-DEB7-4D5D-B54D-88366E293D12}" type="datetimeFigureOut">
              <a:rPr lang="de-DE" smtClean="0"/>
              <a:t>20.01.2013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24CDE-2C30-4D1A-B002-3DE6E4F0AB3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761D3C5-DEB7-4D5D-B54D-88366E293D12}" type="datetimeFigureOut">
              <a:rPr lang="de-DE" smtClean="0"/>
              <a:t>20.01.2013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E624CDE-2C30-4D1A-B002-3DE6E4F0AB3B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The </a:t>
            </a:r>
            <a:r>
              <a:rPr lang="de-DE" b="1" dirty="0" err="1" smtClean="0"/>
              <a:t>Backuppers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take</a:t>
            </a:r>
            <a:r>
              <a:rPr lang="de-DE" dirty="0" smtClean="0"/>
              <a:t> </a:t>
            </a:r>
            <a:r>
              <a:rPr lang="de-DE" dirty="0" err="1" smtClean="0"/>
              <a:t>care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recording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campaign</a:t>
            </a:r>
            <a:r>
              <a:rPr lang="de-DE" dirty="0" smtClean="0"/>
              <a:t> via</a:t>
            </a:r>
          </a:p>
          <a:p>
            <a:pPr lvl="1"/>
            <a:r>
              <a:rPr lang="de-DE" u="sng" dirty="0" smtClean="0"/>
              <a:t>Facebook</a:t>
            </a:r>
          </a:p>
          <a:p>
            <a:pPr lvl="2"/>
            <a:r>
              <a:rPr lang="de-DE" dirty="0" err="1" smtClean="0"/>
              <a:t>using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timeline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record</a:t>
            </a:r>
            <a:r>
              <a:rPr lang="de-DE" dirty="0" smtClean="0"/>
              <a:t> </a:t>
            </a:r>
            <a:r>
              <a:rPr lang="de-DE" dirty="0" err="1" smtClean="0"/>
              <a:t>progress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make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visible</a:t>
            </a:r>
            <a:endParaRPr lang="de-DE" dirty="0" smtClean="0"/>
          </a:p>
          <a:p>
            <a:pPr lvl="2"/>
            <a:r>
              <a:rPr lang="de-DE" dirty="0" err="1" smtClean="0"/>
              <a:t>chance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add</a:t>
            </a:r>
            <a:r>
              <a:rPr lang="de-DE" dirty="0" smtClean="0"/>
              <a:t> </a:t>
            </a:r>
            <a:r>
              <a:rPr lang="de-DE" dirty="0" err="1" smtClean="0"/>
              <a:t>content</a:t>
            </a:r>
            <a:r>
              <a:rPr lang="de-DE" dirty="0" smtClean="0"/>
              <a:t> </a:t>
            </a:r>
            <a:r>
              <a:rPr lang="de-DE" dirty="0" err="1" smtClean="0"/>
              <a:t>even</a:t>
            </a:r>
            <a:r>
              <a:rPr lang="de-DE" dirty="0" smtClean="0"/>
              <a:t> </a:t>
            </a:r>
            <a:r>
              <a:rPr lang="de-DE" dirty="0" err="1" smtClean="0"/>
              <a:t>later</a:t>
            </a:r>
            <a:r>
              <a:rPr lang="de-DE" dirty="0" smtClean="0"/>
              <a:t> on (e. g. </a:t>
            </a:r>
            <a:r>
              <a:rPr lang="de-DE" dirty="0" err="1" smtClean="0"/>
              <a:t>event</a:t>
            </a:r>
            <a:r>
              <a:rPr lang="de-DE" dirty="0" smtClean="0"/>
              <a:t> </a:t>
            </a:r>
            <a:r>
              <a:rPr lang="de-DE" dirty="0" err="1" smtClean="0"/>
              <a:t>photos</a:t>
            </a:r>
            <a:r>
              <a:rPr lang="de-DE" dirty="0" smtClean="0"/>
              <a:t>, </a:t>
            </a:r>
            <a:r>
              <a:rPr lang="de-DE" dirty="0" err="1" smtClean="0"/>
              <a:t>videos</a:t>
            </a:r>
            <a:r>
              <a:rPr lang="de-DE" dirty="0" smtClean="0"/>
              <a:t> etc.)</a:t>
            </a:r>
          </a:p>
          <a:p>
            <a:pPr lvl="1"/>
            <a:r>
              <a:rPr lang="de-DE" u="sng" dirty="0" smtClean="0"/>
              <a:t>Blog</a:t>
            </a:r>
          </a:p>
          <a:p>
            <a:pPr lvl="2"/>
            <a:r>
              <a:rPr lang="de-DE" dirty="0" err="1" smtClean="0"/>
              <a:t>focus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archiving</a:t>
            </a:r>
            <a:r>
              <a:rPr lang="de-DE" dirty="0" smtClean="0"/>
              <a:t> </a:t>
            </a:r>
            <a:r>
              <a:rPr lang="de-DE" dirty="0" err="1" smtClean="0"/>
              <a:t>aspect</a:t>
            </a:r>
            <a:endParaRPr lang="de-DE" dirty="0" smtClean="0"/>
          </a:p>
          <a:p>
            <a:pPr lvl="1"/>
            <a:r>
              <a:rPr lang="de-DE" u="sng" dirty="0" err="1" smtClean="0"/>
              <a:t>Activists</a:t>
            </a:r>
            <a:r>
              <a:rPr lang="de-DE" u="sng" dirty="0" smtClean="0"/>
              <a:t>‘ </a:t>
            </a:r>
            <a:r>
              <a:rPr lang="de-DE" u="sng" dirty="0" err="1" smtClean="0"/>
              <a:t>websites</a:t>
            </a:r>
            <a:endParaRPr lang="de-DE" u="sng" dirty="0" smtClean="0"/>
          </a:p>
          <a:p>
            <a:pPr lvl="2"/>
            <a:r>
              <a:rPr lang="de-DE" dirty="0" err="1" smtClean="0"/>
              <a:t>to</a:t>
            </a:r>
            <a:r>
              <a:rPr lang="de-DE" dirty="0" smtClean="0"/>
              <a:t> link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project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social</a:t>
            </a:r>
            <a:r>
              <a:rPr lang="de-DE" dirty="0" smtClean="0"/>
              <a:t> </a:t>
            </a:r>
            <a:r>
              <a:rPr lang="de-DE" dirty="0" err="1" smtClean="0"/>
              <a:t>media</a:t>
            </a:r>
            <a:r>
              <a:rPr lang="de-DE" dirty="0" smtClean="0"/>
              <a:t> </a:t>
            </a:r>
            <a:r>
              <a:rPr lang="de-DE" dirty="0" err="1" smtClean="0"/>
              <a:t>campaigns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share</a:t>
            </a:r>
            <a:r>
              <a:rPr lang="de-DE" dirty="0" smtClean="0"/>
              <a:t> </a:t>
            </a:r>
            <a:r>
              <a:rPr lang="de-DE" dirty="0" err="1" smtClean="0"/>
              <a:t>knowledge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activists</a:t>
            </a:r>
            <a:endParaRPr lang="de-DE" dirty="0" smtClean="0"/>
          </a:p>
          <a:p>
            <a:pPr lvl="2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65998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65</Words>
  <Application>Microsoft Office PowerPoint</Application>
  <PresentationFormat>Bildschirmpräsentation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Austin</vt:lpstr>
      <vt:lpstr>The Backuppers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Backuppers</dc:title>
  <dc:creator>Julia Goschke</dc:creator>
  <cp:lastModifiedBy>Julia Goschke</cp:lastModifiedBy>
  <cp:revision>3</cp:revision>
  <dcterms:created xsi:type="dcterms:W3CDTF">2012-11-05T13:56:11Z</dcterms:created>
  <dcterms:modified xsi:type="dcterms:W3CDTF">2013-01-20T22:23:02Z</dcterms:modified>
</cp:coreProperties>
</file>