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EDA7D-0FA4-4E2E-9575-BEA9634466AE}" type="datetimeFigureOut">
              <a:rPr lang="en-US" smtClean="0"/>
              <a:t>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4EADD-9FE3-4188-B93D-916F1DDF2467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0"/>
            <a:ext cx="8610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accent6"/>
                </a:solidFill>
              </a:rPr>
              <a:t>The </a:t>
            </a:r>
            <a:r>
              <a:rPr lang="en-US" sz="3200" b="1" u="sng" dirty="0" err="1" smtClean="0">
                <a:solidFill>
                  <a:schemeClr val="accent6"/>
                </a:solidFill>
              </a:rPr>
              <a:t>Visualists</a:t>
            </a:r>
            <a:r>
              <a:rPr lang="en-US" sz="3200" b="1" u="sng" dirty="0" smtClean="0">
                <a:solidFill>
                  <a:schemeClr val="accent6"/>
                </a:solidFill>
              </a:rPr>
              <a:t>- </a:t>
            </a:r>
            <a:r>
              <a:rPr lang="en-US" b="1" dirty="0" smtClean="0"/>
              <a:t>Collin Murray, Katharina Stokowski, </a:t>
            </a:r>
            <a:r>
              <a:rPr lang="en-US" b="1" dirty="0" err="1" smtClean="0"/>
              <a:t>Alaina</a:t>
            </a:r>
            <a:r>
              <a:rPr lang="en-US" b="1" dirty="0" smtClean="0"/>
              <a:t> Mack, </a:t>
            </a:r>
            <a:r>
              <a:rPr lang="en-US" b="1" dirty="0" err="1" smtClean="0"/>
              <a:t>Feng</a:t>
            </a:r>
            <a:r>
              <a:rPr lang="en-US" b="1" dirty="0" smtClean="0"/>
              <a:t> Judy, </a:t>
            </a:r>
            <a:r>
              <a:rPr lang="en-US" b="1" dirty="0" err="1" smtClean="0"/>
              <a:t>Ailene</a:t>
            </a:r>
            <a:r>
              <a:rPr lang="en-US" b="1" dirty="0" smtClean="0"/>
              <a:t> Camacho, and Logan Dyer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8153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-Film and photography will be our two main mediums in which we will spread our campaign message. Each city is to create a film and posters, both meant to spread a similar message. Posters will be hung all around the cities, wherever possible.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Humor is a necessity in our visual campaign. A humorous campaign will capture the attention of people during their day, and they will ideally note the cause and further research our campaign. 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-Videos from each city are to be shared online and spread as much as possible in order to promote between a variety of social groups. Videos will encourage their viewers to further research, and participate in our campaign. 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-Although our visual campaign is not limited to film, photography, and posters, we do see it as a good first step;(we predict that film will be the most efficient, effective way to portray a story to the viewers) from there, we will gauge the effectiveness of different visual methods using polls located on our website. 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-The main goal of the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visualists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is to gather the attention of potential campaign followers, and motivate them to become active in our campaign- we believe that a good visual campaign is a monumentally important element in a successful social media campaign.</a:t>
            </a:r>
            <a:endParaRPr lang="en-US" u="sng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838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chemeClr val="accent2"/>
                </a:solidFill>
              </a:rPr>
              <a:t>Executive Summary-</a:t>
            </a:r>
            <a:endParaRPr lang="en-US" sz="2400" b="1" u="sng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Logan</dc:creator>
  <cp:lastModifiedBy>Julia Goschke</cp:lastModifiedBy>
  <cp:revision>8</cp:revision>
  <dcterms:created xsi:type="dcterms:W3CDTF">2012-11-05T06:22:44Z</dcterms:created>
  <dcterms:modified xsi:type="dcterms:W3CDTF">2013-01-20T22:20:14Z</dcterms:modified>
</cp:coreProperties>
</file>