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44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‹Nr.›</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C7D61-7DBF-4F44-ACB2-6C22015B0392}" type="slidenum">
              <a:rPr lang="en-US" smtClean="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C7D61-7DBF-4F44-ACB2-6C22015B0392}" type="slidenum">
              <a:rPr lang="en-US" smtClean="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C7D61-7DBF-4F44-ACB2-6C22015B0392}" type="slidenum">
              <a:rPr lang="en-US" smtClean="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C7D61-7DBF-4F44-ACB2-6C22015B0392}" type="slidenum">
              <a:rPr lang="en-US" smtClean="0"/>
              <a:t>‹Nr.›</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6C7D61-7DBF-4F44-ACB2-6C22015B0392}" type="slidenum">
              <a:rPr lang="en-US" smtClean="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6C7D61-7DBF-4F44-ACB2-6C22015B0392}" type="slidenum">
              <a:rPr lang="en-US" smtClean="0"/>
              <a:t>‹Nr.›</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6C7D61-7DBF-4F44-ACB2-6C22015B0392}" type="slidenum">
              <a:rPr lang="en-US" smtClean="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6C7D61-7DBF-4F44-ACB2-6C22015B0392}" type="slidenum">
              <a:rPr lang="en-US" smtClean="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84A37A-AFC2-4A01-80A1-FC20F2C0D5BB}" type="slidenum">
              <a:rPr lang="en-US" smtClean="0"/>
              <a:pPr/>
              <a:t>‹Nr.›</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FFC6C0-33F3-474D-8056-9422F4963228}" type="datetimeFigureOut">
              <a:rPr lang="en-US" smtClean="0"/>
              <a:t>1/20/2013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6C7D61-7DBF-4F44-ACB2-6C22015B0392}" type="slidenum">
              <a:rPr lang="en-US" smtClean="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BFFC6C0-33F3-474D-8056-9422F4963228}" type="datetimeFigureOut">
              <a:rPr lang="en-US" smtClean="0"/>
              <a:t>1/20/2013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86C7D61-7DBF-4F44-ACB2-6C22015B0392}" type="slidenum">
              <a:rPr lang="en-US" smtClean="0"/>
              <a:t>‹Nr.›</a:t>
            </a:fld>
            <a:endParaRPr lang="en-US" dirty="0"/>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acebook.com/ben.stark.984" TargetMode="External"/><Relationship Id="rId7" Type="http://schemas.openxmlformats.org/officeDocument/2006/relationships/hyperlink" Target="http://www.facebook.com/louise.ostrenius" TargetMode="External"/><Relationship Id="rId2" Type="http://schemas.openxmlformats.org/officeDocument/2006/relationships/hyperlink" Target="http://www.facebook.com/elaine.marshall.10" TargetMode="External"/><Relationship Id="rId1" Type="http://schemas.openxmlformats.org/officeDocument/2006/relationships/slideLayout" Target="../slideLayouts/slideLayout1.xml"/><Relationship Id="rId6" Type="http://schemas.openxmlformats.org/officeDocument/2006/relationships/hyperlink" Target="http://www.facebook.com/vivianepoiret" TargetMode="External"/><Relationship Id="rId5" Type="http://schemas.openxmlformats.org/officeDocument/2006/relationships/hyperlink" Target="http://www.facebook.com/gbenit" TargetMode="External"/><Relationship Id="rId4" Type="http://schemas.openxmlformats.org/officeDocument/2006/relationships/hyperlink" Target="http://www.facebook.com/vatore.hekk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0373"/>
            <a:ext cx="7772400" cy="810702"/>
          </a:xfrm>
        </p:spPr>
        <p:txBody>
          <a:bodyPr>
            <a:normAutofit fontScale="90000"/>
          </a:bodyPr>
          <a:lstStyle/>
          <a:p>
            <a:r>
              <a:rPr lang="en-US" dirty="0" smtClean="0">
                <a:latin typeface="Monotype Corsiva"/>
                <a:cs typeface="Monotype Corsiva"/>
              </a:rPr>
              <a:t>The Strategists</a:t>
            </a:r>
            <a:r>
              <a:rPr lang="en-US" sz="2000" dirty="0" smtClean="0">
                <a:latin typeface="Monotype Corsiva"/>
                <a:cs typeface="Monotype Corsiva"/>
              </a:rPr>
              <a:t/>
            </a:r>
            <a:br>
              <a:rPr lang="en-US" sz="2000" dirty="0" smtClean="0">
                <a:latin typeface="Monotype Corsiva"/>
                <a:cs typeface="Monotype Corsiva"/>
              </a:rPr>
            </a:br>
            <a:r>
              <a:rPr lang="en-US" sz="2000" dirty="0" smtClean="0"/>
              <a:t>Participants: Elaine</a:t>
            </a:r>
            <a:r>
              <a:rPr lang="en-US" sz="2000" dirty="0" smtClean="0">
                <a:hlinkClick r:id="rId2"/>
              </a:rPr>
              <a:t> </a:t>
            </a:r>
            <a:r>
              <a:rPr lang="en-US" sz="2000" dirty="0">
                <a:hlinkClick r:id="rId2"/>
              </a:rPr>
              <a:t>Marshall, </a:t>
            </a:r>
            <a:r>
              <a:rPr lang="en-US" sz="2000" dirty="0">
                <a:hlinkClick r:id="rId3"/>
              </a:rPr>
              <a:t>Ben Stark, </a:t>
            </a:r>
            <a:r>
              <a:rPr lang="en-US" sz="2000" dirty="0">
                <a:hlinkClick r:id="rId4"/>
              </a:rPr>
              <a:t>Vatore Hekkel, </a:t>
            </a:r>
            <a:r>
              <a:rPr lang="en-US" sz="2000" dirty="0">
                <a:hlinkClick r:id="rId5"/>
              </a:rPr>
              <a:t>Tito Be, </a:t>
            </a:r>
            <a:r>
              <a:rPr lang="en-US" sz="2000" dirty="0">
                <a:hlinkClick r:id="rId6"/>
              </a:rPr>
              <a:t>Viviane Poiret H, </a:t>
            </a:r>
            <a:r>
              <a:rPr lang="en-US" sz="2000" dirty="0">
                <a:hlinkClick r:id="rId7"/>
              </a:rPr>
              <a:t>Louise Ostrenius, </a:t>
            </a:r>
            <a:r>
              <a:rPr lang="en-US" sz="2000" dirty="0" err="1" smtClean="0"/>
              <a:t>Violetta</a:t>
            </a:r>
            <a:r>
              <a:rPr lang="en-US" sz="2000" dirty="0" smtClean="0"/>
              <a:t> </a:t>
            </a:r>
            <a:r>
              <a:rPr lang="en-US" sz="2000" dirty="0" err="1" smtClean="0"/>
              <a:t>Skelag</a:t>
            </a:r>
            <a:endParaRPr lang="en-US" sz="2000" dirty="0"/>
          </a:p>
        </p:txBody>
      </p:sp>
      <p:sp>
        <p:nvSpPr>
          <p:cNvPr id="3" name="Subtitle 2"/>
          <p:cNvSpPr>
            <a:spLocks noGrp="1"/>
          </p:cNvSpPr>
          <p:nvPr>
            <p:ph type="subTitle" idx="1"/>
          </p:nvPr>
        </p:nvSpPr>
        <p:spPr>
          <a:xfrm>
            <a:off x="0" y="1465211"/>
            <a:ext cx="9143999" cy="5523030"/>
          </a:xfrm>
        </p:spPr>
        <p:txBody>
          <a:bodyPr>
            <a:normAutofit/>
          </a:bodyPr>
          <a:lstStyle/>
          <a:p>
            <a:pPr algn="l"/>
            <a:r>
              <a:rPr lang="en-US" sz="1800" b="1" u="sng" dirty="0" smtClean="0">
                <a:latin typeface="Chalkboard"/>
                <a:cs typeface="Chalkboard"/>
              </a:rPr>
              <a:t>Questions we face: Which social networking strategies are appropriate to reach specific target groups? </a:t>
            </a:r>
          </a:p>
          <a:p>
            <a:pPr algn="l"/>
            <a:r>
              <a:rPr lang="en-US" sz="1400" dirty="0" smtClean="0"/>
              <a:t>- Facebook and Twitter, why? Because they combine social networks and fast information propagation. </a:t>
            </a:r>
          </a:p>
          <a:p>
            <a:pPr algn="l"/>
            <a:r>
              <a:rPr lang="en-US" sz="1400" dirty="0" smtClean="0"/>
              <a:t>-Using two </a:t>
            </a:r>
            <a:r>
              <a:rPr lang="en-US" sz="1400" dirty="0"/>
              <a:t>F</a:t>
            </a:r>
            <a:r>
              <a:rPr lang="en-US" sz="1400" dirty="0" smtClean="0"/>
              <a:t>acebook pages can give us option of using a humorous side and a serious/aggressive side. </a:t>
            </a:r>
          </a:p>
          <a:p>
            <a:pPr algn="l"/>
            <a:r>
              <a:rPr lang="en-US" sz="1400" dirty="0" smtClean="0"/>
              <a:t>-Using celebrities to “plead our cause”, gauge public interest, may be difficult to get contact. </a:t>
            </a:r>
          </a:p>
          <a:p>
            <a:pPr algn="l"/>
            <a:r>
              <a:rPr lang="en-US" sz="1800" b="1" u="sng" dirty="0" smtClean="0">
                <a:latin typeface="Chalkboard"/>
                <a:cs typeface="Chalkboard"/>
              </a:rPr>
              <a:t>Question: How do you propose to educate participants on your issue and avoid trolling?</a:t>
            </a:r>
            <a:r>
              <a:rPr lang="en-US" sz="1800" dirty="0" smtClean="0">
                <a:latin typeface="Chalkboard"/>
                <a:cs typeface="Chalkboard"/>
              </a:rPr>
              <a:t> </a:t>
            </a:r>
          </a:p>
          <a:p>
            <a:pPr algn="l"/>
            <a:r>
              <a:rPr lang="en-US" sz="1400" dirty="0"/>
              <a:t>-</a:t>
            </a:r>
            <a:r>
              <a:rPr lang="en-US" sz="1400" dirty="0" smtClean="0"/>
              <a:t> Create </a:t>
            </a:r>
            <a:r>
              <a:rPr lang="en-US" sz="1400" dirty="0"/>
              <a:t>F</a:t>
            </a:r>
            <a:r>
              <a:rPr lang="en-US" sz="1400" dirty="0" smtClean="0"/>
              <a:t>acebook updates with key information supported by professionals to present believable evidence for our cause. </a:t>
            </a:r>
          </a:p>
          <a:p>
            <a:pPr algn="l"/>
            <a:r>
              <a:rPr lang="en-US" sz="1400" dirty="0" smtClean="0"/>
              <a:t>-University Newspaper Publicity, Facebook pages related to the University, Posters with Facebook links on board and in the University Cafeteria (which sees a lot of daily traffic) </a:t>
            </a:r>
          </a:p>
          <a:p>
            <a:pPr algn="l"/>
            <a:r>
              <a:rPr lang="en-US" sz="1400" dirty="0" smtClean="0"/>
              <a:t>-Use of Posters and Stickers will be key to gauging interest among people, easily transferred message that can be spread and kept in several places at the same time. </a:t>
            </a:r>
          </a:p>
          <a:p>
            <a:pPr algn="l"/>
            <a:r>
              <a:rPr lang="en-US" sz="1800" b="1" u="sng" dirty="0" smtClean="0">
                <a:latin typeface="Chalkboard"/>
                <a:cs typeface="Chalkboard"/>
              </a:rPr>
              <a:t>Question: How can we establish strong ties among participants of the Campaign? </a:t>
            </a:r>
          </a:p>
          <a:p>
            <a:pPr algn="l"/>
            <a:r>
              <a:rPr lang="en-US" sz="1400" dirty="0" smtClean="0"/>
              <a:t> Our target group should be Active and give feedback and we could achieve this for instance by asking open question and starting online debates in our status update, perhaps the forming of a side blog among our members. </a:t>
            </a:r>
          </a:p>
          <a:p>
            <a:pPr algn="l"/>
            <a:r>
              <a:rPr lang="en-US" sz="1800" b="1" u="sng" dirty="0" smtClean="0">
                <a:latin typeface="Chalkboard"/>
                <a:cs typeface="Chalkboard"/>
              </a:rPr>
              <a:t>Question: What kind of plausible promises can we make? </a:t>
            </a:r>
          </a:p>
          <a:p>
            <a:pPr algn="l"/>
            <a:r>
              <a:rPr lang="en-US" sz="1400" dirty="0" smtClean="0"/>
              <a:t>-Saving Money while drinking healthy water (tap water)</a:t>
            </a:r>
          </a:p>
          <a:p>
            <a:pPr algn="l"/>
            <a:r>
              <a:rPr lang="en-US" sz="1400" dirty="0" smtClean="0"/>
              <a:t>-Step by step change to save the planet! ( strike emotional chords of unity) . </a:t>
            </a:r>
          </a:p>
          <a:p>
            <a:pPr algn="l"/>
            <a:endParaRPr lang="en-US" sz="1400" dirty="0" smtClean="0"/>
          </a:p>
          <a:p>
            <a:pPr algn="l"/>
            <a:endParaRPr lang="en-US" sz="1800" dirty="0"/>
          </a:p>
        </p:txBody>
      </p:sp>
    </p:spTree>
    <p:extLst>
      <p:ext uri="{BB962C8B-B14F-4D97-AF65-F5344CB8AC3E}">
        <p14:creationId xmlns:p14="http://schemas.microsoft.com/office/powerpoint/2010/main" val="17242920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0</TotalTime>
  <Words>267</Words>
  <Application>Microsoft Office PowerPoint</Application>
  <PresentationFormat>Bildschirmpräsentation (4:3)</PresentationFormat>
  <Paragraphs>14</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Clarity</vt:lpstr>
      <vt:lpstr>The Strategists Participants: Elaine Marshall, Ben Stark, Vatore Hekkel, Tito Be, Viviane Poiret H, Louise Ostrenius, Violetta Skelag</vt:lpstr>
    </vt:vector>
  </TitlesOfParts>
  <Company>University of Montana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Strategists</dc:title>
  <dc:creator>Benjamin Stark</dc:creator>
  <cp:lastModifiedBy>Julia Goschke</cp:lastModifiedBy>
  <cp:revision>6</cp:revision>
  <dcterms:created xsi:type="dcterms:W3CDTF">2012-11-05T02:19:29Z</dcterms:created>
  <dcterms:modified xsi:type="dcterms:W3CDTF">2013-01-20T22:19:40Z</dcterms:modified>
</cp:coreProperties>
</file>